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8"/>
  </p:normalViewPr>
  <p:slideViewPr>
    <p:cSldViewPr snapToGrid="0" snapToObjects="1">
      <p:cViewPr varScale="1">
        <p:scale>
          <a:sx n="136" d="100"/>
          <a:sy n="136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211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26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1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6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7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079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1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5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94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8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1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155D7866-985D-4D23-BF0E-72CA30F5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1792BE-0CE9-46D6-8C96-85BCD7A16F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731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EDFF78-99B8-A043-B7CC-DFEDDC99B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9388" y="4907629"/>
            <a:ext cx="3212386" cy="1185353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WMAGN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86D37-C33F-D241-B57E-D9BB7B680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3912" y="4907629"/>
            <a:ext cx="2228641" cy="1185353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R. W. Pfeifle</a:t>
            </a:r>
          </a:p>
          <a:p>
            <a:r>
              <a:rPr lang="en-US" sz="1700" dirty="0">
                <a:solidFill>
                  <a:schemeClr val="bg1"/>
                </a:solidFill>
              </a:rPr>
              <a:t>30 July 2020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7962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22114" y="549573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506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22D40-F718-8E4D-A9FC-45B88C533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over the 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E8D34-F8AE-D444-BA36-C878A6790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Hennawi+2006,2010 added 245 new quasar pairs to the catalog from SDSS.</a:t>
            </a:r>
          </a:p>
          <a:p>
            <a:r>
              <a:rPr lang="en-US" dirty="0"/>
              <a:t>The Schneider+2010 and Veron-Cetty+2010 catalogs were found yesterday and will together add ~30-60 quasar pairs/pair candidates and ~50 gravitationally lenses quasar systems.</a:t>
            </a:r>
          </a:p>
          <a:p>
            <a:r>
              <a:rPr lang="en-US" dirty="0"/>
              <a:t>The CASTLES project, which I just stumbled upon, looks like a nearly complete database for gravitationally lenses quasars up to the year 2000. I will be combing through this to gather the references and lensed targets from ~1970-2000.</a:t>
            </a:r>
          </a:p>
          <a:p>
            <a:r>
              <a:rPr lang="en-US" dirty="0"/>
              <a:t>More individual target papers for dual AGN and binary quasars were reviewed this past week, adding 8 additional quasar pairs/lensed candidates.</a:t>
            </a:r>
          </a:p>
        </p:txBody>
      </p:sp>
    </p:spTree>
    <p:extLst>
      <p:ext uri="{BB962C8B-B14F-4D97-AF65-F5344CB8AC3E}">
        <p14:creationId xmlns:p14="http://schemas.microsoft.com/office/powerpoint/2010/main" val="333111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BB756-716D-0340-88E9-FB2DEDE12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for WMAGN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C0297-8162-1D44-8C77-AA97124D1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hope is to have a relatively complete catalog from ~1970-2020 by the end of September, along with a relatively short </a:t>
            </a:r>
            <a:r>
              <a:rPr lang="en-US" dirty="0" err="1"/>
              <a:t>ApJS</a:t>
            </a:r>
            <a:r>
              <a:rPr lang="en-US" dirty="0"/>
              <a:t> manuscript. </a:t>
            </a:r>
          </a:p>
          <a:p>
            <a:r>
              <a:rPr lang="en-US" dirty="0"/>
              <a:t>The catalog is very nearly complete for the years 2000-2010 for the categories of binary quasars, dual AGN, binary AGN, and recoil candidates. More work is needed to identify all lensed systems and lensed candidates.</a:t>
            </a:r>
          </a:p>
        </p:txBody>
      </p:sp>
    </p:spTree>
    <p:extLst>
      <p:ext uri="{BB962C8B-B14F-4D97-AF65-F5344CB8AC3E}">
        <p14:creationId xmlns:p14="http://schemas.microsoft.com/office/powerpoint/2010/main" val="1015089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2D02-2517-0348-B27C-6080DBA68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Timelines for other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38499-7FA9-8545-8F8D-BA12E1FBB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Timelines for the remaining projects:</a:t>
            </a:r>
          </a:p>
          <a:p>
            <a:pPr lvl="1"/>
            <a:r>
              <a:rPr lang="en-US" dirty="0" err="1"/>
              <a:t>NuSTAR</a:t>
            </a:r>
            <a:r>
              <a:rPr lang="en-US" dirty="0"/>
              <a:t>/XMM for duals</a:t>
            </a:r>
          </a:p>
          <a:p>
            <a:pPr lvl="1"/>
            <a:r>
              <a:rPr lang="en-US" dirty="0"/>
              <a:t>Post-mergers</a:t>
            </a:r>
          </a:p>
          <a:p>
            <a:pPr lvl="1"/>
            <a:r>
              <a:rPr lang="en-US" dirty="0" err="1"/>
              <a:t>NuSTAR</a:t>
            </a:r>
            <a:r>
              <a:rPr lang="en-US" dirty="0"/>
              <a:t> for NGC 4178</a:t>
            </a:r>
          </a:p>
          <a:p>
            <a:pPr lvl="1"/>
            <a:r>
              <a:rPr lang="en-US" dirty="0" err="1"/>
              <a:t>NuSTAR</a:t>
            </a:r>
            <a:r>
              <a:rPr lang="en-US" dirty="0"/>
              <a:t> for J0851</a:t>
            </a:r>
          </a:p>
          <a:p>
            <a:pPr marL="0" indent="0">
              <a:buNone/>
            </a:pPr>
            <a:r>
              <a:rPr lang="en-US" dirty="0"/>
              <a:t>Will need to remain loose due to the volume of work I am currently working on. My goal is to have at least two of those projects near completion by the end of the semester.</a:t>
            </a:r>
          </a:p>
        </p:txBody>
      </p:sp>
    </p:spTree>
    <p:extLst>
      <p:ext uri="{BB962C8B-B14F-4D97-AF65-F5344CB8AC3E}">
        <p14:creationId xmlns:p14="http://schemas.microsoft.com/office/powerpoint/2010/main" val="404085293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2E4E8"/>
      </a:lt2>
      <a:accent1>
        <a:srgbClr val="B39E7C"/>
      </a:accent1>
      <a:accent2>
        <a:srgbClr val="BA8B7F"/>
      </a:accent2>
      <a:accent3>
        <a:srgbClr val="C4929D"/>
      </a:accent3>
      <a:accent4>
        <a:srgbClr val="BA7FA4"/>
      </a:accent4>
      <a:accent5>
        <a:srgbClr val="C292C4"/>
      </a:accent5>
      <a:accent6>
        <a:srgbClr val="9F7FBA"/>
      </a:accent6>
      <a:hlink>
        <a:srgbClr val="6983A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257</Words>
  <Application>Microsoft Macintosh PowerPoint</Application>
  <PresentationFormat>Widescreen</PresentationFormat>
  <Paragraphs>18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Calibri</vt:lpstr>
      <vt:lpstr>AccentBoxVTI</vt:lpstr>
      <vt:lpstr>WMAGN Update</vt:lpstr>
      <vt:lpstr>Progress over the last week</vt:lpstr>
      <vt:lpstr>Timeline for WMAGN</vt:lpstr>
      <vt:lpstr>Timelines for other 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WMAGN Update</dc:title>
  <dc:creator>rpfeifle@masonlive.gmu.edu</dc:creator>
  <cp:lastModifiedBy>rpfeifle@masonlive.gmu.edu</cp:lastModifiedBy>
  <cp:revision>10</cp:revision>
  <dcterms:created xsi:type="dcterms:W3CDTF">2020-07-30T15:02:50Z</dcterms:created>
  <dcterms:modified xsi:type="dcterms:W3CDTF">2020-08-21T15:34:27Z</dcterms:modified>
</cp:coreProperties>
</file>

<file path=docProps/thumbnail.jpeg>
</file>